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663"/>
  </p:normalViewPr>
  <p:slideViewPr>
    <p:cSldViewPr snapToGrid="0">
      <p:cViewPr varScale="1">
        <p:scale>
          <a:sx n="65" d="100"/>
          <a:sy n="65" d="100"/>
        </p:scale>
        <p:origin x="23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rrick Dale" userId="31b166ab-9c47-48af-8908-40e8ee3669f7" providerId="ADAL" clId="{A92717F5-4692-4FEB-B90E-9449D5396F0E}"/>
    <pc:docChg chg="modSld">
      <pc:chgData name="Merrick Dale" userId="31b166ab-9c47-48af-8908-40e8ee3669f7" providerId="ADAL" clId="{A92717F5-4692-4FEB-B90E-9449D5396F0E}" dt="2026-02-23T11:47:27.439" v="54" actId="20577"/>
      <pc:docMkLst>
        <pc:docMk/>
      </pc:docMkLst>
      <pc:sldChg chg="modSp mod">
        <pc:chgData name="Merrick Dale" userId="31b166ab-9c47-48af-8908-40e8ee3669f7" providerId="ADAL" clId="{A92717F5-4692-4FEB-B90E-9449D5396F0E}" dt="2026-02-23T11:47:27.439" v="54" actId="20577"/>
        <pc:sldMkLst>
          <pc:docMk/>
          <pc:sldMk cId="1710993849" sldId="256"/>
        </pc:sldMkLst>
        <pc:spChg chg="mod">
          <ac:chgData name="Merrick Dale" userId="31b166ab-9c47-48af-8908-40e8ee3669f7" providerId="ADAL" clId="{A92717F5-4692-4FEB-B90E-9449D5396F0E}" dt="2026-02-23T11:47:27.439" v="54" actId="20577"/>
          <ac:spMkLst>
            <pc:docMk/>
            <pc:sldMk cId="1710993849" sldId="256"/>
            <ac:spMk id="4" creationId="{528C3604-5F41-1E1A-AF8D-BC06B5B996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743218" y="3929739"/>
            <a:ext cx="4073237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Tuna, or Ham</a:t>
            </a:r>
            <a:r>
              <a:rPr lang="en-GB" sz="240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or Chicken </a:t>
            </a:r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Mayo </a:t>
            </a:r>
            <a:r>
              <a:rPr lang="en-GB" sz="240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or Cheese </a:t>
            </a:r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(V) Baguette</a:t>
            </a:r>
          </a:p>
          <a:p>
            <a:pPr algn="ctr"/>
            <a:endParaRPr lang="en-GB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Potato Wedges, Mini Quorn Sausage Rolls (V), Carrot and Cucumber Sticks</a:t>
            </a:r>
          </a:p>
          <a:p>
            <a:pPr algn="ctr"/>
            <a:endParaRPr lang="en-US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Scones with Jam or Raspberry Jelly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531738" y="9346607"/>
            <a:ext cx="2496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8" ma:contentTypeDescription="Create a new document." ma:contentTypeScope="" ma:versionID="c5e9bb343ccf6b0b9cdb6daee4bf479b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d8a65aeab933480d5fa95c3c99241f0b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1B0362-0AFF-4ED8-AE1D-BC48F01BE50B}">
  <ds:schemaRefs>
    <ds:schemaRef ds:uri="http://www.w3.org/XML/1998/namespace"/>
    <ds:schemaRef ds:uri="http://schemas.microsoft.com/office/2006/documentManagement/types"/>
    <ds:schemaRef ds:uri="http://purl.org/dc/dcmitype/"/>
    <ds:schemaRef ds:uri="c0ce68d2-f4a4-4963-9a31-30d16dda62a3"/>
    <ds:schemaRef ds:uri="http://purl.org/dc/elements/1.1/"/>
    <ds:schemaRef ds:uri="2a4231d9-844b-42ba-9d15-21bb434c25e3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13179a32-cb14-4f3d-a857-19027c31e5d7"/>
  </ds:schemaRefs>
</ds:datastoreItem>
</file>

<file path=customXml/itemProps2.xml><?xml version="1.0" encoding="utf-8"?>
<ds:datastoreItem xmlns:ds="http://schemas.openxmlformats.org/officeDocument/2006/customXml" ds:itemID="{79E994BC-0105-471B-B2C5-0A03C5F21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152</TotalTime>
  <Words>44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Merrick Dale</cp:lastModifiedBy>
  <cp:revision>9</cp:revision>
  <cp:lastPrinted>2026-02-23T11:39:07Z</cp:lastPrinted>
  <dcterms:created xsi:type="dcterms:W3CDTF">2025-02-26T12:17:04Z</dcterms:created>
  <dcterms:modified xsi:type="dcterms:W3CDTF">2026-02-23T11:47:27Z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</Properties>
</file>