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7" r:id="rId3"/>
    <p:sldId id="26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88" r:id="rId15"/>
    <p:sldId id="278" r:id="rId16"/>
    <p:sldId id="290" r:id="rId17"/>
  </p:sldIdLst>
  <p:sldSz cx="17640300" cy="8820150"/>
  <p:notesSz cx="6858000" cy="9144000"/>
  <p:embeddedFontLst>
    <p:embeddedFont>
      <p:font typeface="Twinkl SemiBold" pitchFamily="2" charset="0"/>
      <p:bold r:id="rId20"/>
    </p:embeddedFont>
    <p:embeddedFont>
      <p:font typeface="Twinkl" pitchFamily="2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5" userDrawn="1">
          <p15:clr>
            <a:srgbClr val="A4A3A4"/>
          </p15:clr>
        </p15:guide>
        <p15:guide id="2" pos="5556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82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8">
          <p15:clr>
            <a:srgbClr val="A4A3A4"/>
          </p15:clr>
        </p15:guide>
        <p15:guide id="10" pos="10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F6595"/>
    <a:srgbClr val="505E94"/>
    <a:srgbClr val="4F6395"/>
    <a:srgbClr val="DE1E5A"/>
    <a:srgbClr val="18A0DB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90" y="408"/>
      </p:cViewPr>
      <p:guideLst>
        <p:guide orient="horz" pos="2665"/>
        <p:guide pos="5556"/>
        <p:guide pos="398"/>
        <p:guide orient="horz" pos="5111"/>
        <p:guide pos="10682"/>
        <p:guide orient="horz" pos="309"/>
        <p:guide pos="607"/>
        <p:guide orient="horz" pos="514"/>
        <p:guide orient="horz" pos="4918"/>
        <p:guide pos="10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95095-BB42-4BDF-9C53-67AAFCEC5BFA}" type="datetimeFigureOut">
              <a:rPr lang="en-GB"/>
              <a:pPr>
                <a:defRPr/>
              </a:pPr>
              <a:t>12/02/2019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7EE7E4-4E07-40C6-BEE2-05C4D1C7F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2944EB-692A-42E6-BCD3-4ECF94F04F17}" type="datetimeFigureOut">
              <a:rPr lang="en-GB"/>
              <a:pPr>
                <a:defRPr/>
              </a:pPr>
              <a:t>12/02/2019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41D668-E745-4180-B3B5-A296F34506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A497-279E-4FF5-A8F9-00A1047A8CDC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46C85-7BD6-4C71-8CD0-D3D5EC38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37D44-17DB-4189-BC48-2F65455FE64A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C640-CFDD-48BD-877A-B62ECAE03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DF52-C910-467D-B477-D1591C198168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F81C-9D1B-45E9-B90C-32267B5E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8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86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32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0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C85A-1B55-43AA-9260-CDBCB6E789A7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E338-1365-431D-B1B8-71875FA9B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634A-B878-48A8-A744-448061EA986D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F1F3-F3A0-44C9-811E-CBD75CDEB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5F448-0ECC-406C-93BC-2C2E94585C11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0899-E8B7-4C45-93B9-C4CE438FE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2732-D743-4693-BF96-133B519B6976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621B-2E24-47B1-8F0F-70A32124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AD0F-E160-4AB0-9A91-FD5335077C81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75F5-C3B2-4390-8ABA-A9D0D8DDF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7662-28F4-40FE-AEDB-7824FC0B0F2C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A3B60-DB17-4A0F-9BE3-20D651A25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355E-1516-4DB0-9292-59258D9475D2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0FB1E-F689-4A2B-B97B-B7AB30D1C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DE19-CBB5-41A0-9E18-04B1DABEE7C7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2711-5403-4971-A632-62635683B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B9DE52-2268-4205-A194-14557303BE1B}" type="datetimeFigureOut">
              <a:rPr lang="en-US"/>
              <a:pPr>
                <a:defRPr/>
              </a:pPr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EE3655-4BA1-483E-83DC-68E19A5B0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  <p:sldLayoutId id="2147484447" r:id="rId14"/>
    <p:sldLayoutId id="2147484448" r:id="rId15"/>
    <p:sldLayoutId id="2147484449" r:id="rId16"/>
  </p:sldLayoutIdLst>
  <p:txStyles>
    <p:titleStyle>
      <a:lvl1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1" fontAlgn="base" hangingPunct="1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82261" y="815975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54214" y="700088"/>
            <a:ext cx="3126155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Friday, Tori the tiger visited the vet. She had </a:t>
            </a:r>
          </a:p>
          <a:p>
            <a:r>
              <a:rPr lang="en-GB" altLang="en-US" sz="2000" dirty="0">
                <a:latin typeface="Twinkl" pitchFamily="2" charset="0"/>
              </a:rPr>
              <a:t>a thorn stuck in her paw.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pulled the thorn out of Tori’s paw and wrapped it in a bandage.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779369" y="1026991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1825" y="700088"/>
            <a:ext cx="3126155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 dirty="0">
                <a:latin typeface="Twinkl" pitchFamily="2" charset="0"/>
              </a:rPr>
              <a:t>Oh no!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18699" y="700088"/>
            <a:ext cx="4160371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Sunday, he put some cream on his spots and got plenty of rest…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61391" y="7712432"/>
            <a:ext cx="312615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On Saturday, it was the vet who was feeling poorly!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82475" y="7707849"/>
            <a:ext cx="5666442" cy="55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400" dirty="0">
                <a:latin typeface="Twinkl" pitchFamily="2" charset="0"/>
              </a:rPr>
              <a:t>…and soon began to feel much better!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4595446" y="700088"/>
            <a:ext cx="2774462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Monday, George the giraffe visited the vet. He had a sore throat.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gave George some medicine and a scarf to wrap around his neck.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16923" y="700088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95446" y="700088"/>
            <a:ext cx="2774462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Tuesday, Fatima the flamingo visited the vet. She had a broken wing.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bandaged Fatima’s wing and put it into a sling.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14954" y="1942734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95445" y="700088"/>
            <a:ext cx="3126155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Wednesday, Cam the chameleon visited the vet. He had a temperature.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put a cool flannel on Cam’s head and gave him plenty of water to drink.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82261" y="815975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Thanks to the vet, the patient soon </a:t>
            </a:r>
          </a:p>
          <a:p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began to feel much better.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98277" y="700088"/>
            <a:ext cx="2774462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Thursday, Eric the elephant visited the vet. He had a bad cold.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gave Eric a big hankie and a hot-water bottle.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-or-764-a-christmas-collar-story-powerpoint-english [Compatibility Mode]" id="{A9B69A0B-2A99-4A85-B835-0BFC88B9594C}" vid="{7091B1B5-EA23-4905-99AA-7A80435FA3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 Book Powerpoint</Template>
  <TotalTime>96</TotalTime>
  <Words>265</Words>
  <Application>Microsoft Office PowerPoint</Application>
  <PresentationFormat>Custom</PresentationFormat>
  <Paragraphs>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Twinkl SemiBold</vt:lpstr>
      <vt:lpstr>Twinkl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 Twinkl</cp:lastModifiedBy>
  <cp:revision>8</cp:revision>
  <dcterms:created xsi:type="dcterms:W3CDTF">2019-02-12T09:08:53Z</dcterms:created>
  <dcterms:modified xsi:type="dcterms:W3CDTF">2019-02-12T10:51:53Z</dcterms:modified>
</cp:coreProperties>
</file>